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6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2" autoAdjust="0"/>
    <p:restoredTop sz="94660"/>
  </p:normalViewPr>
  <p:slideViewPr>
    <p:cSldViewPr snapToGrid="0">
      <p:cViewPr varScale="1">
        <p:scale>
          <a:sx n="86" d="100"/>
          <a:sy n="86" d="100"/>
        </p:scale>
        <p:origin x="78" y="23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42CCF-C0AC-4B72-9BC4-8EC296F96871}" type="datetimeFigureOut">
              <a:rPr lang="es-MX" smtClean="0"/>
              <a:t>08/09/2020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438B4-B383-40BF-8DC4-B86A53A7FBD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678285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42CCF-C0AC-4B72-9BC4-8EC296F96871}" type="datetimeFigureOut">
              <a:rPr lang="es-MX" smtClean="0"/>
              <a:t>08/09/2020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438B4-B383-40BF-8DC4-B86A53A7FBD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15978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42CCF-C0AC-4B72-9BC4-8EC296F96871}" type="datetimeFigureOut">
              <a:rPr lang="es-MX" smtClean="0"/>
              <a:t>08/09/2020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438B4-B383-40BF-8DC4-B86A53A7FBD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45685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42CCF-C0AC-4B72-9BC4-8EC296F96871}" type="datetimeFigureOut">
              <a:rPr lang="es-MX" smtClean="0"/>
              <a:t>08/09/2020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438B4-B383-40BF-8DC4-B86A53A7FBD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95647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42CCF-C0AC-4B72-9BC4-8EC296F96871}" type="datetimeFigureOut">
              <a:rPr lang="es-MX" smtClean="0"/>
              <a:t>08/09/2020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438B4-B383-40BF-8DC4-B86A53A7FBD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85893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42CCF-C0AC-4B72-9BC4-8EC296F96871}" type="datetimeFigureOut">
              <a:rPr lang="es-MX" smtClean="0"/>
              <a:t>08/09/2020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438B4-B383-40BF-8DC4-B86A53A7FBD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12078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42CCF-C0AC-4B72-9BC4-8EC296F96871}" type="datetimeFigureOut">
              <a:rPr lang="es-MX" smtClean="0"/>
              <a:t>08/09/2020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438B4-B383-40BF-8DC4-B86A53A7FBD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29846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42CCF-C0AC-4B72-9BC4-8EC296F96871}" type="datetimeFigureOut">
              <a:rPr lang="es-MX" smtClean="0"/>
              <a:t>08/09/2020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438B4-B383-40BF-8DC4-B86A53A7FBD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36555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42CCF-C0AC-4B72-9BC4-8EC296F96871}" type="datetimeFigureOut">
              <a:rPr lang="es-MX" smtClean="0"/>
              <a:t>08/09/2020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438B4-B383-40BF-8DC4-B86A53A7FBD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9216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42CCF-C0AC-4B72-9BC4-8EC296F96871}" type="datetimeFigureOut">
              <a:rPr lang="es-MX" smtClean="0"/>
              <a:t>08/09/2020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438B4-B383-40BF-8DC4-B86A53A7FBD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31309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42CCF-C0AC-4B72-9BC4-8EC296F96871}" type="datetimeFigureOut">
              <a:rPr lang="es-MX" smtClean="0"/>
              <a:t>08/09/2020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438B4-B383-40BF-8DC4-B86A53A7FBD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43015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18" Type="http://schemas.openxmlformats.org/officeDocument/2006/relationships/image" Target="../media/image6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010" b="11438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242CCF-C0AC-4B72-9BC4-8EC296F96871}" type="datetimeFigureOut">
              <a:rPr lang="es-MX" smtClean="0"/>
              <a:t>08/09/2020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4438B4-B383-40BF-8DC4-B86A53A7FBD5}" type="slidenum">
              <a:rPr lang="es-MX" smtClean="0"/>
              <a:t>‹Nº›</a:t>
            </a:fld>
            <a:endParaRPr lang="es-MX"/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9768" y="3849366"/>
            <a:ext cx="3208288" cy="2179253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2918" y="6079526"/>
            <a:ext cx="2316222" cy="194874"/>
          </a:xfrm>
          <a:prstGeom prst="rect">
            <a:avLst/>
          </a:prstGeom>
        </p:spPr>
      </p:pic>
      <p:sp>
        <p:nvSpPr>
          <p:cNvPr id="10" name="Rectángulo 9"/>
          <p:cNvSpPr/>
          <p:nvPr userDrawn="1"/>
        </p:nvSpPr>
        <p:spPr>
          <a:xfrm>
            <a:off x="0" y="0"/>
            <a:ext cx="12188056" cy="6858000"/>
          </a:xfrm>
          <a:prstGeom prst="rect">
            <a:avLst/>
          </a:prstGeom>
          <a:solidFill>
            <a:schemeClr val="bg1">
              <a:alpha val="6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11" name="Imagen 10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206" y="127608"/>
            <a:ext cx="4171194" cy="685021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860" y="5717873"/>
            <a:ext cx="2282112" cy="731661"/>
          </a:xfrm>
          <a:prstGeom prst="rect">
            <a:avLst/>
          </a:prstGeom>
        </p:spPr>
      </p:pic>
      <p:pic>
        <p:nvPicPr>
          <p:cNvPr id="17" name="Imagen 16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506" y="6458152"/>
            <a:ext cx="1152000" cy="336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860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281353"/>
            <a:ext cx="10515600" cy="2719387"/>
          </a:xfrm>
        </p:spPr>
        <p:txBody>
          <a:bodyPr/>
          <a:lstStyle/>
          <a:p>
            <a:pPr algn="ctr"/>
            <a:r>
              <a:rPr lang="es-CO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elix Titling" panose="04060505060202020A04" pitchFamily="82" charset="0"/>
              </a:rPr>
              <a:t>Posible plantilla</a:t>
            </a:r>
            <a:r>
              <a:rPr lang="es-CO" dirty="0">
                <a:latin typeface="Cooper Black" panose="0208090404030B020404" pitchFamily="18" charset="0"/>
              </a:rPr>
              <a:t/>
            </a:r>
            <a:br>
              <a:rPr lang="es-CO" dirty="0">
                <a:latin typeface="Cooper Black" panose="0208090404030B020404" pitchFamily="18" charset="0"/>
              </a:rPr>
            </a:br>
            <a:endParaRPr lang="es-MX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000740"/>
            <a:ext cx="10515600" cy="1500187"/>
          </a:xfrm>
        </p:spPr>
        <p:txBody>
          <a:bodyPr/>
          <a:lstStyle/>
          <a:p>
            <a:pPr algn="ctr"/>
            <a:endParaRPr lang="es-MX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4918051" y="5934670"/>
            <a:ext cx="2653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>
                <a:latin typeface="Arial Rounded MT Bold" panose="020F0704030504030204" pitchFamily="34" charset="0"/>
              </a:rPr>
              <a:t>Logo de la Institución </a:t>
            </a:r>
          </a:p>
          <a:p>
            <a:pPr algn="ctr"/>
            <a:r>
              <a:rPr lang="es-CO" dirty="0">
                <a:latin typeface="Arial Rounded MT Bold" panose="020F0704030504030204" pitchFamily="34" charset="0"/>
              </a:rPr>
              <a:t>Este es un ejemplo</a:t>
            </a:r>
          </a:p>
        </p:txBody>
      </p:sp>
    </p:spTree>
    <p:extLst>
      <p:ext uri="{BB962C8B-B14F-4D97-AF65-F5344CB8AC3E}">
        <p14:creationId xmlns:p14="http://schemas.microsoft.com/office/powerpoint/2010/main" val="336925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D061A60F-43F2-41A0-8A25-A821560D6ED1}"/>
              </a:ext>
            </a:extLst>
          </p:cNvPr>
          <p:cNvSpPr txBox="1">
            <a:spLocks/>
          </p:cNvSpPr>
          <p:nvPr/>
        </p:nvSpPr>
        <p:spPr>
          <a:xfrm>
            <a:off x="955921" y="1142557"/>
            <a:ext cx="10442763" cy="136400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elix Titling" panose="04060505060202020A04" pitchFamily="82" charset="0"/>
              </a:rPr>
              <a:t>Título:</a:t>
            </a:r>
            <a:r>
              <a:rPr lang="es-MX" sz="6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oper Black" panose="0208090404030B020404" pitchFamily="18" charset="0"/>
              </a:rPr>
              <a:t> </a:t>
            </a:r>
            <a:r>
              <a:rPr lang="es-MX" sz="3200" dirty="0">
                <a:latin typeface="Plantagenet Cherokee" panose="02020602070100000000" pitchFamily="18" charset="0"/>
              </a:rPr>
              <a:t>por favor no use mayúsculas sostenidas  </a:t>
            </a:r>
            <a:endParaRPr lang="es-MX" sz="3500" dirty="0">
              <a:latin typeface="Plantagenet Cherokee" panose="02020602070100000000" pitchFamily="18" charset="0"/>
            </a:endParaRPr>
          </a:p>
        </p:txBody>
      </p:sp>
      <p:sp>
        <p:nvSpPr>
          <p:cNvPr id="3" name="Marcador de texto 2">
            <a:extLst>
              <a:ext uri="{FF2B5EF4-FFF2-40B4-BE49-F238E27FC236}">
                <a16:creationId xmlns="" xmlns:a16="http://schemas.microsoft.com/office/drawing/2014/main" id="{C6B5FCE5-5A57-44ED-8C13-8A46428EB7D2}"/>
              </a:ext>
            </a:extLst>
          </p:cNvPr>
          <p:cNvSpPr txBox="1">
            <a:spLocks/>
          </p:cNvSpPr>
          <p:nvPr/>
        </p:nvSpPr>
        <p:spPr>
          <a:xfrm>
            <a:off x="1537322" y="2703924"/>
            <a:ext cx="7691428" cy="38492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MX" sz="4000" dirty="0">
                <a:latin typeface="Century Gothic" panose="020B0502020202020204" pitchFamily="34" charset="0"/>
              </a:rPr>
              <a:t>Nombre (s)autor(es):</a:t>
            </a:r>
          </a:p>
          <a:p>
            <a:endParaRPr lang="es-MX" sz="4000" dirty="0"/>
          </a:p>
          <a:p>
            <a:pPr marL="0" indent="0">
              <a:buNone/>
            </a:pPr>
            <a:r>
              <a:rPr lang="es-MX" sz="4000" dirty="0">
                <a:latin typeface="Century Gothic" panose="020B0502020202020204" pitchFamily="34" charset="0"/>
              </a:rPr>
              <a:t>Institución: </a:t>
            </a:r>
          </a:p>
          <a:p>
            <a:endParaRPr lang="es-MX" sz="4000" dirty="0"/>
          </a:p>
          <a:p>
            <a:pPr marL="0" indent="0">
              <a:buNone/>
            </a:pPr>
            <a:r>
              <a:rPr lang="es-MX" sz="4000" dirty="0">
                <a:latin typeface="Century Gothic" panose="020B0502020202020204" pitchFamily="34" charset="0"/>
              </a:rPr>
              <a:t>E-mail:</a:t>
            </a:r>
          </a:p>
          <a:p>
            <a:pPr marL="0" indent="0">
              <a:buNone/>
            </a:pPr>
            <a:endParaRPr lang="es-MX" sz="4000" dirty="0"/>
          </a:p>
        </p:txBody>
      </p:sp>
    </p:spTree>
    <p:extLst>
      <p:ext uri="{BB962C8B-B14F-4D97-AF65-F5344CB8AC3E}">
        <p14:creationId xmlns:p14="http://schemas.microsoft.com/office/powerpoint/2010/main" val="3472707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7472575" y="1034714"/>
            <a:ext cx="4388268" cy="897688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5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elix Titling" panose="04060505060202020A04" pitchFamily="82" charset="0"/>
              </a:rPr>
              <a:t>Problema:</a:t>
            </a:r>
            <a:r>
              <a:rPr lang="es-MX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elix Titling" panose="04060505060202020A04" pitchFamily="82" charset="0"/>
              </a:rPr>
              <a:t> </a:t>
            </a:r>
            <a:endParaRPr lang="es-MX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elix Titling" panose="04060505060202020A04" pitchFamily="82" charset="0"/>
            </a:endParaRPr>
          </a:p>
        </p:txBody>
      </p:sp>
      <p:sp>
        <p:nvSpPr>
          <p:cNvPr id="3" name="Marcador de texto 2"/>
          <p:cNvSpPr txBox="1">
            <a:spLocks/>
          </p:cNvSpPr>
          <p:nvPr/>
        </p:nvSpPr>
        <p:spPr>
          <a:xfrm>
            <a:off x="4400952" y="3242558"/>
            <a:ext cx="3908503" cy="860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MX" dirty="0" smtClean="0">
                <a:latin typeface="Arial Black" panose="020B0A04020102020204" pitchFamily="34" charset="0"/>
              </a:rPr>
              <a:t>Imagen </a:t>
            </a:r>
            <a:r>
              <a:rPr lang="es-MX" dirty="0">
                <a:latin typeface="Arial Black" panose="020B0A04020102020204" pitchFamily="34" charset="0"/>
              </a:rPr>
              <a:t>(opcional)</a:t>
            </a:r>
          </a:p>
        </p:txBody>
      </p:sp>
    </p:spTree>
    <p:extLst>
      <p:ext uri="{BB962C8B-B14F-4D97-AF65-F5344CB8AC3E}">
        <p14:creationId xmlns:p14="http://schemas.microsoft.com/office/powerpoint/2010/main" val="2375058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EC34FAA5-0E85-4A56-A4F8-DBBDCE4F8C95}"/>
              </a:ext>
            </a:extLst>
          </p:cNvPr>
          <p:cNvSpPr txBox="1">
            <a:spLocks/>
          </p:cNvSpPr>
          <p:nvPr/>
        </p:nvSpPr>
        <p:spPr>
          <a:xfrm>
            <a:off x="6636185" y="978917"/>
            <a:ext cx="5903683" cy="91527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MX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elix Titling" panose="04060505060202020A04" pitchFamily="82" charset="0"/>
              </a:rPr>
              <a:t>Metodología: 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="" xmlns:a16="http://schemas.microsoft.com/office/drawing/2014/main" id="{0E765B13-149C-43BC-A5BC-64B0D246FF6A}"/>
              </a:ext>
            </a:extLst>
          </p:cNvPr>
          <p:cNvSpPr txBox="1">
            <a:spLocks/>
          </p:cNvSpPr>
          <p:nvPr/>
        </p:nvSpPr>
        <p:spPr>
          <a:xfrm>
            <a:off x="4224319" y="3170513"/>
            <a:ext cx="4210497" cy="53615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MX" dirty="0" smtClean="0">
                <a:latin typeface="Arial Black" panose="020B0A04020102020204" pitchFamily="34" charset="0"/>
              </a:rPr>
              <a:t>Imagen </a:t>
            </a:r>
            <a:r>
              <a:rPr lang="es-MX" dirty="0">
                <a:latin typeface="Arial Black" panose="020B0A04020102020204" pitchFamily="34" charset="0"/>
              </a:rPr>
              <a:t>(opcional)</a:t>
            </a:r>
          </a:p>
        </p:txBody>
      </p:sp>
    </p:spTree>
    <p:extLst>
      <p:ext uri="{BB962C8B-B14F-4D97-AF65-F5344CB8AC3E}">
        <p14:creationId xmlns:p14="http://schemas.microsoft.com/office/powerpoint/2010/main" val="2888955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6471781" y="1132543"/>
            <a:ext cx="6008518" cy="146880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elix Titling" panose="04060505060202020A04" pitchFamily="82" charset="0"/>
              </a:rPr>
              <a:t>Conclusiones:</a:t>
            </a:r>
            <a:r>
              <a:rPr lang="es-MX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elix Titling" panose="04060505060202020A04" pitchFamily="82" charset="0"/>
              </a:rPr>
              <a:t> </a:t>
            </a:r>
            <a:endParaRPr lang="es-MX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elix Titling" panose="04060505060202020A04" pitchFamily="82" charset="0"/>
            </a:endParaRPr>
          </a:p>
        </p:txBody>
      </p:sp>
      <p:sp>
        <p:nvSpPr>
          <p:cNvPr id="3" name="Marcador de texto 2"/>
          <p:cNvSpPr txBox="1">
            <a:spLocks/>
          </p:cNvSpPr>
          <p:nvPr/>
        </p:nvSpPr>
        <p:spPr>
          <a:xfrm>
            <a:off x="4285561" y="3275515"/>
            <a:ext cx="3866921" cy="860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MX" dirty="0">
                <a:latin typeface="Arial Black" panose="020B0A04020102020204" pitchFamily="34" charset="0"/>
              </a:rPr>
              <a:t>Imagen (opcional)</a:t>
            </a:r>
            <a:endParaRPr lang="es-MX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9541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2"/>
          <p:cNvSpPr txBox="1">
            <a:spLocks/>
          </p:cNvSpPr>
          <p:nvPr/>
        </p:nvSpPr>
        <p:spPr>
          <a:xfrm>
            <a:off x="4083485" y="3191670"/>
            <a:ext cx="4231521" cy="860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MX" dirty="0">
                <a:latin typeface="Arial Black" panose="020B0A04020102020204" pitchFamily="34" charset="0"/>
              </a:rPr>
              <a:t>Imagen (opcional)</a:t>
            </a:r>
            <a:endParaRPr lang="es-MX" dirty="0">
              <a:latin typeface="Arial Black" panose="020B0A04020102020204" pitchFamily="34" charset="0"/>
            </a:endParaRPr>
          </a:p>
        </p:txBody>
      </p:sp>
      <p:sp>
        <p:nvSpPr>
          <p:cNvPr id="3" name="Título 1">
            <a:extLst>
              <a:ext uri="{FF2B5EF4-FFF2-40B4-BE49-F238E27FC236}">
                <a16:creationId xmlns="" xmlns:a16="http://schemas.microsoft.com/office/drawing/2014/main" id="{9A2C81D7-EA8A-4CA5-8922-A1630C30611E}"/>
              </a:ext>
            </a:extLst>
          </p:cNvPr>
          <p:cNvSpPr txBox="1">
            <a:spLocks/>
          </p:cNvSpPr>
          <p:nvPr/>
        </p:nvSpPr>
        <p:spPr>
          <a:xfrm>
            <a:off x="1833497" y="1117112"/>
            <a:ext cx="9738155" cy="14688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s-MX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elix Titling" panose="04060505060202020A04" pitchFamily="82" charset="0"/>
              </a:rPr>
              <a:t>Logros y Proyecciones a futuro: </a:t>
            </a:r>
          </a:p>
        </p:txBody>
      </p:sp>
    </p:spTree>
    <p:extLst>
      <p:ext uri="{BB962C8B-B14F-4D97-AF65-F5344CB8AC3E}">
        <p14:creationId xmlns:p14="http://schemas.microsoft.com/office/powerpoint/2010/main" val="173492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791879" y="4763662"/>
            <a:ext cx="82309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>
                <a:latin typeface="Arial Black" panose="020B0A04020102020204" pitchFamily="34" charset="0"/>
              </a:rPr>
              <a:t>Sugerimos esta plantilla, es opcional, pero se recomienda para que las diapositivas se vean gráficamente más Homogéneas </a:t>
            </a: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8184" y="2853148"/>
            <a:ext cx="4966673" cy="1910514"/>
          </a:xfrm>
          <a:prstGeom prst="rect">
            <a:avLst/>
          </a:prstGeom>
          <a:effectLst>
            <a:softEdge rad="127000"/>
          </a:effectLst>
        </p:spPr>
      </p:pic>
      <p:sp>
        <p:nvSpPr>
          <p:cNvPr id="4" name="Título 1">
            <a:extLst>
              <a:ext uri="{FF2B5EF4-FFF2-40B4-BE49-F238E27FC236}">
                <a16:creationId xmlns="" xmlns:a16="http://schemas.microsoft.com/office/drawing/2014/main" id="{5A5A9839-855C-4D0F-9776-AD21BBA65EC0}"/>
              </a:ext>
            </a:extLst>
          </p:cNvPr>
          <p:cNvSpPr txBox="1">
            <a:spLocks/>
          </p:cNvSpPr>
          <p:nvPr/>
        </p:nvSpPr>
        <p:spPr>
          <a:xfrm>
            <a:off x="2452915" y="1031079"/>
            <a:ext cx="7616838" cy="91946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elix Titling" panose="04060505060202020A04" pitchFamily="82" charset="0"/>
              </a:rPr>
              <a:t>Muchas gracias!!!</a:t>
            </a:r>
          </a:p>
        </p:txBody>
      </p:sp>
      <p:sp>
        <p:nvSpPr>
          <p:cNvPr id="5" name="Marcador de contenido 2">
            <a:extLst>
              <a:ext uri="{FF2B5EF4-FFF2-40B4-BE49-F238E27FC236}">
                <a16:creationId xmlns="" xmlns:a16="http://schemas.microsoft.com/office/drawing/2014/main" id="{CD26AC7E-B938-441F-8F28-2A0DDD094470}"/>
              </a:ext>
            </a:extLst>
          </p:cNvPr>
          <p:cNvSpPr txBox="1">
            <a:spLocks/>
          </p:cNvSpPr>
          <p:nvPr/>
        </p:nvSpPr>
        <p:spPr>
          <a:xfrm>
            <a:off x="791879" y="2297833"/>
            <a:ext cx="5609641" cy="7861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CO" sz="3600" dirty="0">
                <a:latin typeface="Century Gothic" panose="020B0502020202020204" pitchFamily="34" charset="0"/>
              </a:rPr>
              <a:t>Datos de contacto:</a:t>
            </a:r>
          </a:p>
        </p:txBody>
      </p:sp>
    </p:spTree>
    <p:extLst>
      <p:ext uri="{BB962C8B-B14F-4D97-AF65-F5344CB8AC3E}">
        <p14:creationId xmlns:p14="http://schemas.microsoft.com/office/powerpoint/2010/main" val="2746786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161</TotalTime>
  <Words>80</Words>
  <Application>Microsoft Office PowerPoint</Application>
  <PresentationFormat>Panorámica</PresentationFormat>
  <Paragraphs>20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7" baseType="lpstr">
      <vt:lpstr>Arial</vt:lpstr>
      <vt:lpstr>Arial Black</vt:lpstr>
      <vt:lpstr>Arial Rounded MT Bold</vt:lpstr>
      <vt:lpstr>Calibri</vt:lpstr>
      <vt:lpstr>Calibri Light</vt:lpstr>
      <vt:lpstr>Century Gothic</vt:lpstr>
      <vt:lpstr>Cooper Black</vt:lpstr>
      <vt:lpstr>Felix Titling</vt:lpstr>
      <vt:lpstr>Plantagenet Cherokee</vt:lpstr>
      <vt:lpstr>Diseño personalizado</vt:lpstr>
      <vt:lpstr>Posible plantilla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14</cp:revision>
  <dcterms:created xsi:type="dcterms:W3CDTF">2020-09-05T02:40:05Z</dcterms:created>
  <dcterms:modified xsi:type="dcterms:W3CDTF">2020-09-09T00:16:41Z</dcterms:modified>
</cp:coreProperties>
</file>